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968" y="35065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Мастер – класс по </a:t>
            </a:r>
            <a:r>
              <a:rPr lang="ru-RU" sz="3600" b="1" dirty="0" err="1" smtClean="0">
                <a:solidFill>
                  <a:srgbClr val="C00000"/>
                </a:solidFill>
                <a:latin typeface="Ampir Deco" pitchFamily="2" charset="0"/>
              </a:rPr>
              <a:t>тестопластике</a:t>
            </a:r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к 80-летию Красноярского края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тема: «Лекарственные растения Красноярского края»</a:t>
            </a:r>
            <a:endParaRPr lang="ru-RU" sz="36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849" y="3356992"/>
            <a:ext cx="2557198" cy="299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нтерактивная карта Центра содействия трудоустройству выпускников РязГМУ"/>
          <p:cNvPicPr/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836712"/>
            <a:ext cx="5832648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 descr="Материалы за Март 2014 года - Ачинск.рф Городской сайт Ачинска"/>
          <p:cNvPicPr/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237626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Красноярское региональное отделение всероссийской политической партии &quot;Единая Россия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1728192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3" t="8334" r="7589" b="7425"/>
          <a:stretch/>
        </p:blipFill>
        <p:spPr bwMode="auto">
          <a:xfrm>
            <a:off x="167998" y="175567"/>
            <a:ext cx="276583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8333" r="9803" b="8939"/>
          <a:stretch/>
        </p:blipFill>
        <p:spPr bwMode="auto">
          <a:xfrm>
            <a:off x="3690988" y="137623"/>
            <a:ext cx="2036262" cy="292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2285"/>
          <a:stretch/>
        </p:blipFill>
        <p:spPr bwMode="auto">
          <a:xfrm>
            <a:off x="6431840" y="232365"/>
            <a:ext cx="2484543" cy="2622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6" r="3596"/>
          <a:stretch/>
        </p:blipFill>
        <p:spPr bwMode="auto">
          <a:xfrm>
            <a:off x="2080203" y="3186435"/>
            <a:ext cx="5257831" cy="3512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92696"/>
            <a:ext cx="87129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Цель: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Научить лепке из солёного теста, развивать художественные способности  абстрактное  мышление  и воображение.</a:t>
            </a: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Задачи  по  развитию  детей  младшего  возраста: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Развитие точных и дифференцированных движений кистей и пальцев рук.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Формировать сенсорные эталоны формы, цвета и величины, развивать тактильную чувствительность рук;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Знакомить со свойствами материала;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Обучать приёмам лепки.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</a:rPr>
              <a:t>Задачи  по  развитию  детей  старшего   возраста: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 навыки лепки простых форм (цилиндра, палочки, диска, шарика и т.д.) и на их основе формировать умение изготавливать из теста сложные предметы (овощи, фрукты и т.д.);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 мышления и воображения.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Развивать  внимание.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Способствовать развитию у детей эстетического восприятия окружающего мира. 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mpir Deco" pitchFamily="2" charset="0"/>
              </a:rPr>
              <a:t>Ромашка </a:t>
            </a:r>
            <a:endParaRPr lang="ru-RU" sz="36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3" name="Рисунок 2" descr="http://kupipilesos.ru/robotpilesos/kater374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330500" cy="2697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http://www.babyplan.ru/uploads/monthly_12_2012/ccs-12347-0-91009800-13557550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9087"/>
          <a:stretch>
            <a:fillRect/>
          </a:stretch>
        </p:blipFill>
        <p:spPr bwMode="auto">
          <a:xfrm>
            <a:off x="2843808" y="1844824"/>
            <a:ext cx="3672408" cy="2952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http://masterpodelok.ru/wp-content/uploads/2011/09/%D1%80%D0%BE%D0%BC%D0%B0%D1%88%D0%BA%D0%B0-%D0%B2-%D1%82%D0%B5%D1%85%D0%BD%D0%B8%D0%BA%D0%B5-%D0%BA%D0%B2%D0%B8%D0%BB%D0%BB%D0%B8%D0%BD%D0%B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9998"/>
          <a:stretch>
            <a:fillRect/>
          </a:stretch>
        </p:blipFill>
        <p:spPr bwMode="auto">
          <a:xfrm>
            <a:off x="5508104" y="3645024"/>
            <a:ext cx="3312368" cy="2733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332656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mpir Deco" pitchFamily="2" charset="0"/>
              </a:rPr>
              <a:t>Пижма </a:t>
            </a:r>
            <a:endParaRPr lang="ru-RU" sz="44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4" name="Рисунок 3" descr="Фотография ЗАСИЛИЕ ПИЖМЫ... из раздела пейзаж 2809077 - фото.сайт - Photosight.r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3016"/>
            <a:ext cx="321754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Результаты поиска для: 'камни в почках'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3433564" cy="2935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Пижма обыкновенная: при каких заболеваниях использовать СуперСадовни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672407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mpir Deco" pitchFamily="2" charset="0"/>
              </a:rPr>
              <a:t>Подорожник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mpir Deco" pitchFamily="2" charset="0"/>
              </a:rPr>
              <a:t>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mpir Deco" pitchFamily="2" charset="0"/>
            </a:endParaRPr>
          </a:p>
        </p:txBody>
      </p:sp>
      <p:pic>
        <p:nvPicPr>
          <p:cNvPr id="3" name="Рисунок 2" descr="Подорожник - О травах - Магия Таро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672408" cy="273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растение подорожни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2656"/>
            <a:ext cx="288032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фото подорожника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248472" cy="315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08" y="404664"/>
            <a:ext cx="8540161" cy="61996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26064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mpir Deco" pitchFamily="2" charset="0"/>
              </a:rPr>
              <a:t>Благодарим за сотрудничество!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mpir Deco" pitchFamily="2" charset="0"/>
              </a:rPr>
              <a:t>Творческих всем успехов!</a:t>
            </a:r>
            <a:endParaRPr lang="ru-RU" sz="3200" b="1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3" name="Рисунок 2" descr="0_2eecf_856e1139_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708920"/>
            <a:ext cx="3682573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Свирина</dc:creator>
  <cp:lastModifiedBy>pk1</cp:lastModifiedBy>
  <cp:revision>9</cp:revision>
  <dcterms:created xsi:type="dcterms:W3CDTF">2014-11-04T14:03:45Z</dcterms:created>
  <dcterms:modified xsi:type="dcterms:W3CDTF">2014-11-11T14:32:08Z</dcterms:modified>
</cp:coreProperties>
</file>